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87" r:id="rId3"/>
    <p:sldId id="288" r:id="rId4"/>
    <p:sldId id="289" r:id="rId5"/>
    <p:sldId id="290" r:id="rId6"/>
    <p:sldId id="292" r:id="rId7"/>
    <p:sldId id="291" r:id="rId8"/>
    <p:sldId id="258" r:id="rId9"/>
    <p:sldId id="282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B9B"/>
    <a:srgbClr val="949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31"/>
  </p:normalViewPr>
  <p:slideViewPr>
    <p:cSldViewPr snapToGrid="0">
      <p:cViewPr varScale="1">
        <p:scale>
          <a:sx n="79" d="100"/>
          <a:sy n="79" d="100"/>
        </p:scale>
        <p:origin x="224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4B538-2BB1-45B5-AD70-270B8AA3B3CE}" type="datetimeFigureOut">
              <a:rPr lang="de-DE" smtClean="0"/>
              <a:pPr/>
              <a:t>16.03.19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ACF36-EBB5-4264-B995-FEA1312D8341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23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Introduction:</a:t>
            </a:r>
            <a:r>
              <a:rPr lang="en-GB" baseline="0"/>
              <a:t> About cloud</a:t>
            </a: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ACF36-EBB5-4264-B995-FEA1312D8341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655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ACF36-EBB5-4264-B995-FEA1312D8341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089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Results are % accuracy</a:t>
            </a:r>
          </a:p>
          <a:p>
            <a:r>
              <a:rPr lang="en-US"/>
              <a:t>Important factors</a:t>
            </a:r>
          </a:p>
          <a:p>
            <a:endParaRPr lang="en-US"/>
          </a:p>
          <a:p>
            <a:r>
              <a:rPr lang="en-US"/>
              <a:t>Our model helps to understand the variables that affects the H1B case status, this would reduce the risk of choosing the wrong candidate.</a:t>
            </a:r>
          </a:p>
          <a:p>
            <a:r>
              <a:rPr lang="en-US"/>
              <a:t>Save investment on sponsoring the wrong candidate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ACF36-EBB5-4264-B995-FEA1312D8341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 anchor="ctr" anchorCtr="0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93292-5636-4CC2-9597-6F5DA7B6D782}" type="datetime1">
              <a:rPr lang="de-DE" smtClean="0"/>
              <a:pPr/>
              <a:t>16.03.19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59F4-6E75-4A21-8824-E493A77BFDF1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348" y="56626"/>
            <a:ext cx="8016891" cy="720080"/>
          </a:xfrm>
        </p:spPr>
        <p:txBody>
          <a:bodyPr/>
          <a:lstStyle/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err="1"/>
              <a:t>Textmasterformate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1668-54C3-40EA-B1C7-961E30CE1B53}" type="datetime1">
              <a:rPr lang="de-DE" smtClean="0"/>
              <a:pPr/>
              <a:t>16.03.19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59F4-6E75-4A21-8824-E493A77BFDF1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rledigte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Courier New" pitchFamily="49" charset="0"/>
              <a:buNone/>
              <a:tabLst/>
              <a:defRPr/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Courier New" pitchFamily="49" charset="0"/>
              <a:buChar char="o"/>
              <a:tabLst/>
              <a:defRPr/>
            </a:pPr>
            <a:r>
              <a:rPr lang="de-DE"/>
              <a:t>Noch zu erledigende Punkte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Courier New" pitchFamily="49" charset="0"/>
              <a:buChar char="o"/>
              <a:tabLst/>
              <a:defRPr/>
            </a:pP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1468-7FE5-4654-B256-D6EA6EBCD0F6}" type="datetime1">
              <a:rPr lang="de-DE" smtClean="0"/>
              <a:pPr/>
              <a:t>16.03.19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59F4-6E75-4A21-8824-E493A77BFDF1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196753"/>
            <a:ext cx="5384800" cy="49294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196753"/>
            <a:ext cx="5384800" cy="49294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BA40-F7FA-4658-92E5-4CB7C02CFD9F}" type="datetime1">
              <a:rPr lang="de-DE" smtClean="0"/>
              <a:pPr/>
              <a:t>16.03.19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59F4-6E75-4A21-8824-E493A77BFDF1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A0AA2-CEC5-4609-B0C5-5CEFBFDEE6EF}" type="datetime1">
              <a:rPr lang="de-DE" smtClean="0"/>
              <a:pPr/>
              <a:t>16.03.19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59F4-6E75-4A21-8824-E493A77BFDF1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07753-DA4E-400B-9DF8-40197423388A}" type="datetime1">
              <a:rPr lang="de-DE" smtClean="0"/>
              <a:pPr/>
              <a:t>16.03.19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59F4-6E75-4A21-8824-E493A77BFDF1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90872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39349" y="56626"/>
            <a:ext cx="6912768" cy="7200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35360" y="1196753"/>
            <a:ext cx="1152128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err="1"/>
              <a:t>Textmasterformate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15" name="Rectangle 17"/>
          <p:cNvSpPr>
            <a:spLocks noChangeArrowheads="1"/>
          </p:cNvSpPr>
          <p:nvPr userDrawn="1"/>
        </p:nvSpPr>
        <p:spPr bwMode="auto">
          <a:xfrm>
            <a:off x="0" y="6484717"/>
            <a:ext cx="12192000" cy="373282"/>
          </a:xfrm>
          <a:prstGeom prst="rect">
            <a:avLst/>
          </a:prstGeom>
          <a:solidFill>
            <a:srgbClr val="9B9B9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180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99722" y="6563345"/>
            <a:ext cx="4992555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39348" y="6563345"/>
            <a:ext cx="28448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85CD7AD3-1C08-4867-9AB2-B58BC4C4A394}" type="datetime1">
              <a:rPr lang="de-DE" smtClean="0"/>
              <a:pPr/>
              <a:t>16.03.19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107851" y="6563345"/>
            <a:ext cx="2844800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24CA59F4-6E75-4A21-8824-E493A77BFDF1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26" name="Picture 2" descr="https://studentlifeandleadership.files.wordpress.com/2013/10/sdsu-logo.gif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094" y="68195"/>
            <a:ext cx="3829546" cy="77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5" r:id="rId6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Char char="Ø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Verdana" pitchFamily="34" charset="0"/>
        <a:buChar char="»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C00000"/>
        </a:buClr>
        <a:buFont typeface="Calibri" pitchFamily="34" charset="0"/>
        <a:buChar char="»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Calibri" pitchFamily="34" charset="0"/>
        <a:buChar char="»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C00000"/>
        </a:buClr>
        <a:buFont typeface="Arial" pitchFamily="34" charset="0"/>
        <a:buChar char="»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etulpatel14" TargetMode="External"/><Relationship Id="rId4" Type="http://schemas.openxmlformats.org/officeDocument/2006/relationships/image" Target="../media/image12.tiff"/><Relationship Id="rId5" Type="http://schemas.openxmlformats.org/officeDocument/2006/relationships/hyperlink" Target="https://www.linkedin.com/in/kunal-lalwani" TargetMode="External"/><Relationship Id="rId6" Type="http://schemas.openxmlformats.org/officeDocument/2006/relationships/hyperlink" Target="https://www.linkedin.com/in/deepika-siriah" TargetMode="External"/><Relationship Id="rId7" Type="http://schemas.openxmlformats.org/officeDocument/2006/relationships/hyperlink" Target="https://www.linkedin.com/in/rashmi-sawant" TargetMode="External"/><Relationship Id="rId8" Type="http://schemas.openxmlformats.org/officeDocument/2006/relationships/hyperlink" Target="https://www.linkedin.com/in/shraddhamasuti" TargetMode="External"/><Relationship Id="rId9" Type="http://schemas.openxmlformats.org/officeDocument/2006/relationships/hyperlink" Target="https://www.linkedin.com/in/adil-rahman-a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998482" y="1530348"/>
            <a:ext cx="8364718" cy="461664"/>
          </a:xfrm>
        </p:spPr>
        <p:txBody>
          <a:bodyPr>
            <a:normAutofit fontScale="77500" lnSpcReduction="20000"/>
          </a:bodyPr>
          <a:lstStyle/>
          <a:p>
            <a:r>
              <a:rPr lang="de-DE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Cancer Analysis for San Diegans</a:t>
            </a:r>
            <a:endParaRPr lang="de-DE" sz="36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55840" y="967137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Hackathon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60793" y="5980085"/>
            <a:ext cx="759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White Walkers</a:t>
            </a:r>
          </a:p>
          <a:p>
            <a:endParaRPr lang="en-US" sz="2400" b="1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4103"/>
          <a:stretch/>
        </p:blipFill>
        <p:spPr>
          <a:xfrm>
            <a:off x="3657600" y="2093558"/>
            <a:ext cx="5446644" cy="35089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29195-57E4-4AD9-9DAC-39FB1D12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Non-Communicable Diseases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FBF3295-9C8C-4B69-AC7B-F82AC183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59F4-6E75-4A21-8824-E493A77BFDF1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BA400F23-2F0E-4020-8C65-7916CD544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1" y="993914"/>
            <a:ext cx="10707217" cy="5460414"/>
          </a:xfrm>
        </p:spPr>
      </p:pic>
    </p:spTree>
    <p:extLst>
      <p:ext uri="{BB962C8B-B14F-4D97-AF65-F5344CB8AC3E}">
        <p14:creationId xmlns:p14="http://schemas.microsoft.com/office/powerpoint/2010/main" val="279808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29195-57E4-4AD9-9DAC-39FB1D12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Death Cases by Region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FBF3295-9C8C-4B69-AC7B-F82AC183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59F4-6E75-4A21-8824-E493A77BFDF1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435" y="1127538"/>
            <a:ext cx="6302514" cy="504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42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29195-57E4-4AD9-9DAC-39FB1D12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FBF3295-9C8C-4B69-AC7B-F82AC183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59F4-6E75-4A21-8824-E493A77BFDF1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191" y="995016"/>
            <a:ext cx="6567557" cy="52540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894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FBF3295-9C8C-4B69-AC7B-F82AC183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59F4-6E75-4A21-8824-E493A77BFDF1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39" y="1154042"/>
            <a:ext cx="10939412" cy="51744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C2E29195-57E4-4AD9-9DAC-39FB1D12C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48" y="56626"/>
            <a:ext cx="8016891" cy="720080"/>
          </a:xfrm>
        </p:spPr>
        <p:txBody>
          <a:bodyPr/>
          <a:lstStyle/>
          <a:p>
            <a:r>
              <a:rPr lang="en-US" dirty="0" smtClean="0"/>
              <a:t>Nearest Hospital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36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FBF3295-9C8C-4B69-AC7B-F82AC183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59F4-6E75-4A21-8824-E493A77BFDF1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C2E29195-57E4-4AD9-9DAC-39FB1D12C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48" y="56626"/>
            <a:ext cx="8016891" cy="720080"/>
          </a:xfrm>
        </p:spPr>
        <p:txBody>
          <a:bodyPr/>
          <a:lstStyle/>
          <a:p>
            <a:r>
              <a:rPr lang="en-US" dirty="0" smtClean="0"/>
              <a:t>Recommendation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881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FBF3295-9C8C-4B69-AC7B-F82AC183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59F4-6E75-4A21-8824-E493A77BFDF1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C2E29195-57E4-4AD9-9DAC-39FB1D12C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48" y="56626"/>
            <a:ext cx="8016891" cy="720080"/>
          </a:xfrm>
        </p:spPr>
        <p:txBody>
          <a:bodyPr>
            <a:normAutofit/>
          </a:bodyPr>
          <a:lstStyle/>
          <a:p>
            <a:r>
              <a:rPr lang="en-US" dirty="0" smtClean="0"/>
              <a:t>Tools and Source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7" y="1306794"/>
            <a:ext cx="2833438" cy="1487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48" y="1662944"/>
            <a:ext cx="789638" cy="7752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823" y="1439557"/>
            <a:ext cx="1470107" cy="12220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781" y="3562976"/>
            <a:ext cx="2159850" cy="1823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r="39334"/>
          <a:stretch/>
        </p:blipFill>
        <p:spPr>
          <a:xfrm>
            <a:off x="6672951" y="3700016"/>
            <a:ext cx="3166576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3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442" y="1391771"/>
            <a:ext cx="5515711" cy="49294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dirty="0" err="1" smtClean="0"/>
              <a:t>Adil</a:t>
            </a:r>
            <a:r>
              <a:rPr lang="en-US" dirty="0" smtClean="0"/>
              <a:t> </a:t>
            </a:r>
            <a:r>
              <a:rPr lang="en-US" dirty="0"/>
              <a:t>Rahman </a:t>
            </a:r>
            <a:endParaRPr lang="en-US" dirty="0" smtClean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/>
              <a:t>Deepika </a:t>
            </a:r>
            <a:r>
              <a:rPr lang="en-US" dirty="0" err="1"/>
              <a:t>Siriah</a:t>
            </a:r>
            <a:r>
              <a:rPr lang="en-US" dirty="0"/>
              <a:t>  		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Ketul </a:t>
            </a:r>
            <a:r>
              <a:rPr lang="en-US" dirty="0"/>
              <a:t>Patel  		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59F4-6E75-4A21-8824-E493A77BFDF1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575" y="4861185"/>
            <a:ext cx="563217" cy="563217"/>
          </a:xfrm>
          <a:prstGeom prst="rect">
            <a:avLst/>
          </a:prstGeom>
        </p:spPr>
      </p:pic>
      <p:pic>
        <p:nvPicPr>
          <p:cNvPr id="14" name="Picture 13">
            <a:hlinkClick r:id="rId5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7219" y="1449220"/>
            <a:ext cx="563217" cy="563217"/>
          </a:xfrm>
          <a:prstGeom prst="rect">
            <a:avLst/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575" y="3068224"/>
            <a:ext cx="563217" cy="563217"/>
          </a:xfrm>
          <a:prstGeom prst="rect">
            <a:avLst/>
          </a:prstGeom>
        </p:spPr>
      </p:pic>
      <p:pic>
        <p:nvPicPr>
          <p:cNvPr id="16" name="Picture 15">
            <a:hlinkClick r:id="rId7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7219" y="3128185"/>
            <a:ext cx="563217" cy="563217"/>
          </a:xfrm>
          <a:prstGeom prst="rect">
            <a:avLst/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7219" y="5142794"/>
            <a:ext cx="563217" cy="563217"/>
          </a:xfrm>
          <a:prstGeom prst="rect">
            <a:avLst/>
          </a:prstGeom>
        </p:spPr>
      </p:pic>
      <p:pic>
        <p:nvPicPr>
          <p:cNvPr id="18" name="Picture 17">
            <a:hlinkClick r:id="rId9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336" y="1391771"/>
            <a:ext cx="563217" cy="563217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7384514" y="1226697"/>
            <a:ext cx="3446673" cy="49294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Verdana" pitchFamily="34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itchFamily="2" charset="2"/>
              <a:buNone/>
            </a:pPr>
            <a:endParaRPr lang="en-US" dirty="0"/>
          </a:p>
          <a:p>
            <a:pPr marL="0" indent="0" algn="just">
              <a:buFont typeface="Wingdings" pitchFamily="2" charset="2"/>
              <a:buNone/>
            </a:pPr>
            <a:r>
              <a:rPr lang="en-US" dirty="0" err="1" smtClean="0"/>
              <a:t>Kunal</a:t>
            </a:r>
            <a:r>
              <a:rPr lang="en-US" dirty="0" smtClean="0"/>
              <a:t> </a:t>
            </a:r>
            <a:r>
              <a:rPr lang="en-US" dirty="0" err="1" smtClean="0"/>
              <a:t>Lalwani</a:t>
            </a:r>
            <a:r>
              <a:rPr lang="en-US" dirty="0" smtClean="0"/>
              <a:t> 		</a:t>
            </a:r>
          </a:p>
          <a:p>
            <a:pPr marL="0" indent="0" algn="just">
              <a:buFont typeface="Wingdings" pitchFamily="2" charset="2"/>
              <a:buNone/>
            </a:pPr>
            <a:endParaRPr lang="en-US" dirty="0" smtClean="0"/>
          </a:p>
          <a:p>
            <a:pPr marL="0" indent="0" algn="just">
              <a:buFont typeface="Wingdings" pitchFamily="2" charset="2"/>
              <a:buNone/>
            </a:pPr>
            <a:endParaRPr lang="en-US" dirty="0" smtClean="0"/>
          </a:p>
          <a:p>
            <a:pPr marL="0" indent="0" algn="just">
              <a:buFont typeface="Wingdings" pitchFamily="2" charset="2"/>
              <a:buNone/>
            </a:pPr>
            <a:endParaRPr lang="en-US" dirty="0" smtClean="0"/>
          </a:p>
          <a:p>
            <a:pPr marL="0" indent="0" algn="just">
              <a:buFont typeface="Wingdings" pitchFamily="2" charset="2"/>
              <a:buNone/>
            </a:pPr>
            <a:r>
              <a:rPr lang="en-US" dirty="0" smtClean="0"/>
              <a:t>Rashmi </a:t>
            </a:r>
            <a:r>
              <a:rPr lang="en-US" dirty="0" err="1" smtClean="0"/>
              <a:t>Sawant</a:t>
            </a:r>
            <a:r>
              <a:rPr lang="en-US" dirty="0" smtClean="0"/>
              <a:t>   		</a:t>
            </a:r>
          </a:p>
          <a:p>
            <a:pPr marL="0" indent="0" algn="just">
              <a:buFont typeface="Wingdings" pitchFamily="2" charset="2"/>
              <a:buNone/>
            </a:pPr>
            <a:endParaRPr lang="en-US" dirty="0" smtClean="0"/>
          </a:p>
          <a:p>
            <a:pPr marL="0" indent="0" algn="just">
              <a:buFont typeface="Wingdings" pitchFamily="2" charset="2"/>
              <a:buNone/>
            </a:pPr>
            <a:endParaRPr lang="en-US" dirty="0" smtClean="0"/>
          </a:p>
          <a:p>
            <a:pPr marL="0" indent="0" algn="just">
              <a:buFont typeface="Wingdings" pitchFamily="2" charset="2"/>
              <a:buNone/>
            </a:pPr>
            <a:endParaRPr lang="en-US" dirty="0" smtClean="0"/>
          </a:p>
          <a:p>
            <a:pPr marL="0" indent="0" algn="just">
              <a:buFont typeface="Wingdings" pitchFamily="2" charset="2"/>
              <a:buNone/>
            </a:pPr>
            <a:endParaRPr lang="en-US" dirty="0" smtClean="0"/>
          </a:p>
          <a:p>
            <a:pPr marL="0" indent="0" algn="just">
              <a:buFont typeface="Wingdings" pitchFamily="2" charset="2"/>
              <a:buNone/>
            </a:pPr>
            <a:r>
              <a:rPr lang="en-US" dirty="0" smtClean="0"/>
              <a:t>Shraddha </a:t>
            </a:r>
            <a:r>
              <a:rPr lang="en-US" dirty="0" err="1" smtClean="0"/>
              <a:t>Masuti</a:t>
            </a:r>
            <a:endParaRPr lang="en-US" dirty="0" smtClean="0"/>
          </a:p>
          <a:p>
            <a:pPr marL="0" indent="0" algn="just">
              <a:buFont typeface="Wingdings" pitchFamily="2" charset="2"/>
              <a:buNone/>
            </a:pPr>
            <a:r>
              <a:rPr lang="en-US" dirty="0" smtClean="0"/>
              <a:t> 		</a:t>
            </a:r>
          </a:p>
          <a:p>
            <a:pPr marL="0" indent="0" algn="just">
              <a:buFont typeface="Wingdings" pitchFamily="2" charset="2"/>
              <a:buNone/>
            </a:pPr>
            <a:r>
              <a:rPr lang="en-US" dirty="0" smtClean="0"/>
              <a:t>	</a:t>
            </a:r>
          </a:p>
          <a:p>
            <a:pPr algn="just">
              <a:buFont typeface="Wingdings" pitchFamily="2" charset="2"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8D17B2D-E2C7-4BFE-9C84-FFEB86C81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pPr marL="0" indent="0" algn="ctr">
              <a:buNone/>
            </a:pPr>
            <a:r>
              <a:rPr lang="en-US" sz="6000"/>
              <a:t>Q&amp;A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A5F6F3-C8EB-43BF-804F-8ACB6A99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59F4-6E75-4A21-8824-E493A77BFDF1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5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84</Words>
  <Application>Microsoft Macintosh PowerPoint</Application>
  <PresentationFormat>Widescreen</PresentationFormat>
  <Paragraphs>58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Courier New</vt:lpstr>
      <vt:lpstr>Times New Roman</vt:lpstr>
      <vt:lpstr>Verdana</vt:lpstr>
      <vt:lpstr>Wingdings</vt:lpstr>
      <vt:lpstr>Arial</vt:lpstr>
      <vt:lpstr>Larissa-Design</vt:lpstr>
      <vt:lpstr>PowerPoint Presentation</vt:lpstr>
      <vt:lpstr>Non-Communicable Diseases</vt:lpstr>
      <vt:lpstr>Death Cases by Region</vt:lpstr>
      <vt:lpstr>Demographics</vt:lpstr>
      <vt:lpstr>Nearest Hospital location</vt:lpstr>
      <vt:lpstr>Recommendation</vt:lpstr>
      <vt:lpstr>Tools and Source</vt:lpstr>
      <vt:lpstr>Team Members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Rashmi Sawant</dc:creator>
  <cp:lastModifiedBy>Ketul Patel</cp:lastModifiedBy>
  <cp:revision>25</cp:revision>
  <dcterms:created xsi:type="dcterms:W3CDTF">2012-07-15T18:30:26Z</dcterms:created>
  <dcterms:modified xsi:type="dcterms:W3CDTF">2019-03-16T12:45:43Z</dcterms:modified>
</cp:coreProperties>
</file>